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C4B2C-7259-4547-8D34-F17D59BD972C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2C580-9B78-4FD4-8EE5-D009092E1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66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2C580-9B78-4FD4-8EE5-D009092E1B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80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5231-DD06-4071-B01A-558382A864F9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6DB3-949E-4120-BF8F-04C39B6E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amsung\Desktop\мои документы\126 фоны для презентаций\126 фоны для презентаций\53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535761" y="2000232"/>
            <a:ext cx="5464983" cy="5048285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33CC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2282" y="3143240"/>
            <a:ext cx="428628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18415" cmpd="sng">
                  <a:noFill/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Домашний кукольный театр, как средство общения</a:t>
            </a:r>
            <a:endParaRPr lang="ru-RU" sz="4000" dirty="0">
              <a:ln w="18415" cmpd="sng">
                <a:noFill/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Samsung\Desktop\мои документы\126 фоны для презентаций\126 фоны для презентаций\53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857999" cy="9143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96496" y="1142977"/>
            <a:ext cx="541142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Наши дети не умеют разговаривать, а мы не умеем разговаривать со своими детьми. Нам некогда, а может, просто лень. К тому же в доме есть телевизор и компьютер – подключившись к Интернету, можно общаться молча. Отечественная система образования постепенно превратила все предметы в письменные. Иногда и писать не надо – достаточно обвести кружком номер правильного ответа. Все целесообразно и действенно. А поговорить?..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результате у вашего ребенка, что называется, плохо подвешен язык, и ему трудно сформулировать и озвучить самую простую мысль. У него, а значит, и у вас, возникают сложности при общении. Если ваш ребенок еще мал, то один из способов решить проблему – завести дома кукольный театр. Это поможет вам научить малыша правильно вести диалог, искать выход из сложных ситуаций, а кроме того, цепкая память детства сохранит яркие впечатления о ваших разговорах за ширмой.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C:\Users\Samsung\Desktop\мои документы\126 фоны для презентаций\126 фоны для презентаций\53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0732"/>
            <a:ext cx="6857999" cy="9143999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96497" y="1238227"/>
            <a:ext cx="5465007" cy="668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Какие куклы выбрать?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Актеров" кукольного театра можно купить в магазине, сделать самим (например, связать) или приспособить для этой цели обычные куклы и мягкие игрушки. Один человек может управлять двумя перчаточными куклами. Если вас в семье четверо, то вся труппа в сборе.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Какую роль играет ширма?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 ширму можно спрятаться. Это очень важно в нашем случае: ребенок чувствует себя в безопасности, он не стесняется. Часто он верит, будто бабушка в самом деле не может понять, кто говорит за куклу, и учится говорить на разные голоса – короче, входит в роль. Сделать ширму очень просто – возьмите, например, три боковые плоскости большой картонной коробки и обтяните их куском ткани или наклейте на картон звезды из разноцветной фольги. Такая ширма складывается и не занимает много места. 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Воистину велика роль ширмы в развитии коммуникативных навыков! Вы никогда не задумывались над тем, почему в православной церкви во время исповеди используется епитрахиль, которой священник накрывает того, кто исповедуется? Помимо всего прочего – так легче говорить.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Samsung\Desktop\мои документы\126 фоны для презентаций\126 фоны для презентаций\53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857999" cy="9143999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89340" y="952476"/>
            <a:ext cx="5572164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Если ширмы нет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Кукольный спектакль можно разыгрывать прямо на столе. В этом случае подойдут и обычные куклы, и марионетки – ими управляют с помощью веревочек. Это удобнее делать папе, стоя над столом-сценой. Кукла-марионетка может быть больше остальных персонажей и играть роль Великана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Меняемся ролями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Сегодня вы были Волком, а ваш малыш – Зайцем, а завтра наоборот. Вчера ему нужно было убегать, а сегодня догонять. Так формируется понятие "разные интересы" и умение поставить себя на место другого – почувствовать себя в его шкуре просто буквально.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Ты говоришь – я молчу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Каждому "актеру" приходится дожидаться своей реплики, то есть говорить по очереди. Ребенок привыкает выслушивать чужую реплику до конца и только после этого начинать свою. Этот редкий навык очень пригодится ему в будущем. (Всегда ли у нас хватает терпения и такта выслушать человека не перебивая?)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Подбираем музыку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Попробуйте подобрать музыку для каждого спектакля и мелодию для каждого персонажа. Запишите на диск и включайте негромко музыку во время представления. Если мелодия звучит, а герой не появился (вы его задержали), спросите тихонько у малыша: "Чья это тема, ты не помнишь? Кто должен сейчас появиться?"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Зрители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Зрителями могут быть свои домашние, а можно пригласить других детей. Если в вашем доме много детей, устройте дворовый кукольный театр, где у каждого ребенка своя кукла и для того, чтобы сыграть спектакль, надо собраться всем вместе – летом во дворе, зимой у кого-то дома. У этого варианта есть несомненные преимущества: восстанавливаются добрососедские отношения, практически утраченные в наше время, дружат дети.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Samsung\Desktop\мои документы\126 фоны для презентаций\126 фоны для презентаций\53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1"/>
            <a:ext cx="6857999" cy="914399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96496" y="1619229"/>
            <a:ext cx="54114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Увлечение кукольным театром обычно заканчивается вместе с детством. Но навыки общения, импровизации, а главное – разговорные навыки остаются. Ведь это так важно – уметь разговаривать.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12" y="4214811"/>
            <a:ext cx="3571900" cy="321471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326</Words>
  <Application>Microsoft Office PowerPoint</Application>
  <PresentationFormat>Экран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user</cp:lastModifiedBy>
  <cp:revision>7</cp:revision>
  <cp:lastPrinted>2015-12-05T23:43:51Z</cp:lastPrinted>
  <dcterms:created xsi:type="dcterms:W3CDTF">2014-06-18T01:14:53Z</dcterms:created>
  <dcterms:modified xsi:type="dcterms:W3CDTF">2015-12-05T23:51:47Z</dcterms:modified>
</cp:coreProperties>
</file>